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f2dd63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8af2dd63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f2dd63e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af2dd63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8af2dd63e9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reilly.com/radar/questioning-the-lambda-architecture/" TargetMode="External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frankmcsherry.org/assets/COST.pdf" TargetMode="External"/><Relationship Id="rId4" Type="http://schemas.openxmlformats.org/officeDocument/2006/relationships/hyperlink" Target="http://www.frankmcsherry.org/graph/scalability/cost/2015/01/15/COST.html" TargetMode="External"/><Relationship Id="rId5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laboratory-journal.com/science/information-technology-it/big-data-genomics-challenges-and-solutions" TargetMode="External"/><Relationship Id="rId4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cmsweb.cern.ch/phedex" TargetMode="External"/><Relationship Id="rId4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Big Data Introduction</a:t>
            </a:r>
            <a:endParaRPr sz="3959"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instantiation (deprecated)</a:t>
            </a:r>
            <a:endParaRPr sz="3959"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78" y="1671829"/>
            <a:ext cx="7792650" cy="422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(MapR)</a:t>
            </a:r>
            <a:endParaRPr sz="3959"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Master Data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One widely used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ingest core data and never change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You can create summaries, cleaned data, etc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But the original data is immutable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Cheap disk space…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Related to Event Sourcing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Everything is a stream!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 source database / 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Jay Kreps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https://www.oreilly.com/radar/questioning-the-lambda-architecture/</a:t>
            </a:r>
            <a:endParaRPr sz="3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385235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technologies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Map Reduce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Hadoop, Spark,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In-Memory Directed Acyclic Graphs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Spark, Tez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Realtime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Kafka, </a:t>
            </a:r>
            <a:r>
              <a:rPr lang="en-US" sz="2170"/>
              <a:t>Spark Streaming, Storm, Siddhi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NoSQL</a:t>
            </a:r>
            <a:endParaRPr sz="248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Cassandra, Mongo, CouchDB,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Statistical Analysis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R, SparkR, MapR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Machine Learning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Mahout, MLlib, TensorFlow</a:t>
            </a:r>
            <a:endParaRPr sz="217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Warning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0" y="1231900"/>
            <a:ext cx="48133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Same systems, new diagram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1358900"/>
            <a:ext cx="4953000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Scalability at what COST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COST = Configuration that Outperforms a Single Thread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http://www.frankmcsherry.org/assets/COST.pdf</a:t>
            </a:r>
            <a:r>
              <a:rPr lang="en-US" sz="1600"/>
              <a:t>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http://www.frankmcsherry.org/graph/scalability/cost/2015/01/15/COST.html</a:t>
            </a:r>
            <a:r>
              <a:rPr lang="en-US" sz="1600"/>
              <a:t> 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45" y="3727869"/>
            <a:ext cx="5560583" cy="313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br>
              <a:rPr lang="en-US" sz="3600"/>
            </a:br>
            <a:br>
              <a:rPr lang="en-US" sz="3600"/>
            </a:br>
            <a:r>
              <a:rPr lang="en-US" sz="3600"/>
              <a:t>WHY PYTHON?</a:t>
            </a:r>
            <a:endParaRPr sz="3600"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0"/>
            <a:ext cx="8382000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Python for Big Data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Data Science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NumPy, Pandas, many graphic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Spark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Lambdas, concise statements, DataFrames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Ipython/Jupyter is a great notebook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Origins of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Case Studies and Motivations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Other options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C/C++ are fast to run, but generally slow to develop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Scala is an even better language for Spark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But not so strong in wider data science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Java is too wordy for Data Science!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 is a great model for both Data Science and Spark, if you are a statistician</a:t>
            </a:r>
            <a:endParaRPr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 not even consider Perl ;-)</a:t>
            </a:r>
            <a:endParaRPr/>
          </a:p>
          <a:p>
            <a:pPr indent="0" lvl="1" marL="4572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Notebooks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Web-based systems that combine documentation, code and graphics into one place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front runners for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Jupyter (formerly IPython)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Python but supporting other languages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Zeppelin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More language neutral but newer and more buggy (this may be changing of course)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0"/>
            <a:ext cx="84551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Numpy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Numerical and scientific analysis library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(sudo) pip install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Foundation of most data analysis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Based on arrays of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Base ecosystem</a:t>
            </a:r>
            <a:endParaRPr/>
          </a:p>
        </p:txBody>
      </p:sp>
      <p:sp>
        <p:nvSpPr>
          <p:cNvPr id="229" name="Google Shape;229;p37"/>
          <p:cNvSpPr/>
          <p:nvPr/>
        </p:nvSpPr>
        <p:spPr>
          <a:xfrm>
            <a:off x="983659" y="3847702"/>
            <a:ext cx="6873175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983660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3324524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5665388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Pandas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rich relational data model built on top of Python’s numpy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the finance industry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Like R’s data.frame (but maybe better?)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Matplotlib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simple graphing library for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well with Pandas and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Integrated into 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are many alternatives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Bokeh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This course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pandas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matplotlib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pyspark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Spark with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other libraries etc as we go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265" y="174330"/>
            <a:ext cx="4681855" cy="6151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361091" y="884100"/>
            <a:ext cx="3344335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Reading!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(take a look at</a:t>
            </a:r>
            <a:b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copy)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/>
              <a:t>CASE STUDIES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definition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of a very large size, typically to the extent that its manipulation and management present significant logistical challenges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Oxford English Dictionary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Big Data </a:t>
            </a:r>
            <a:br>
              <a:rPr lang="en-US" sz="3959"/>
            </a:br>
            <a:r>
              <a:rPr lang="en-US" sz="3959"/>
              <a:t>Cloud management analytics</a:t>
            </a:r>
            <a:endParaRPr sz="3959"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80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 Big Data	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New York-based Bank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25 servers in a cluster analysing trading and system data from operational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Siddhi-based engine processing data in realtime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Handling 10,000s of events/second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0"/>
            <a:ext cx="83889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https://firstlook.org/theintercept/2015/07/01/nsas-google-worlds-private-communications/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Big Data in Genomics</a:t>
            </a:r>
            <a:br>
              <a:rPr lang="en-US" sz="4000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http://www.laboratory-journal.com/science/information-technology-it/big-data-genomics-challenges-and-solutions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7429"/>
            <a:ext cx="9144000" cy="496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Maclaren Formula 1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75635" y="4799013"/>
            <a:ext cx="8229600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Collects 1Gb/race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Analysing in real-time to tune and manage the car</a:t>
            </a:r>
            <a:endParaRPr sz="2960"/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35683"/>
            <a:ext cx="9058575" cy="65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Large Hadron Collider</a:t>
            </a:r>
            <a:br>
              <a:rPr lang="en-US" sz="3600"/>
            </a:br>
            <a:r>
              <a:rPr lang="en-US" sz="2000"/>
              <a:t>Compact Muon Solenoid Experiment</a:t>
            </a:r>
            <a:br>
              <a:rPr lang="en-US" sz="2000"/>
            </a:br>
            <a:r>
              <a:rPr lang="en-US" sz="1100"/>
              <a:t>Source: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http://cmsweb.cern.ch/phedex</a:t>
            </a:r>
            <a:r>
              <a:rPr lang="en-US" sz="1100"/>
              <a:t> </a:t>
            </a:r>
            <a:endParaRPr sz="1100"/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417202"/>
            <a:ext cx="8229600" cy="544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Gartner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602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Big data</a:t>
            </a:r>
            <a:r>
              <a:rPr lang="en-US"/>
              <a:t> is </a:t>
            </a:r>
            <a:r>
              <a:rPr b="1" lang="en-US">
                <a:solidFill>
                  <a:srgbClr val="FF6600"/>
                </a:solidFill>
              </a:rPr>
              <a:t>high-volume</a:t>
            </a:r>
            <a:r>
              <a:rPr lang="en-US"/>
              <a:t>, </a:t>
            </a:r>
            <a:r>
              <a:rPr b="1" lang="en-US">
                <a:solidFill>
                  <a:srgbClr val="FF6600"/>
                </a:solidFill>
              </a:rPr>
              <a:t>high-velocity</a:t>
            </a:r>
            <a:r>
              <a:rPr lang="en-US"/>
              <a:t> and</a:t>
            </a:r>
            <a:r>
              <a:rPr lang="en-US">
                <a:solidFill>
                  <a:srgbClr val="FF6600"/>
                </a:solidFill>
              </a:rPr>
              <a:t> </a:t>
            </a:r>
            <a:r>
              <a:rPr b="1" lang="en-US">
                <a:solidFill>
                  <a:srgbClr val="FF6600"/>
                </a:solidFill>
              </a:rPr>
              <a:t>high-variety</a:t>
            </a:r>
            <a:r>
              <a:rPr b="1" lang="en-US">
                <a:solidFill>
                  <a:srgbClr val="008000"/>
                </a:solidFill>
              </a:rPr>
              <a:t> </a:t>
            </a:r>
            <a:r>
              <a:rPr lang="en-US"/>
              <a:t>information assets that demand cost-effective, innovative forms of information processing for enhanced insight and decision making.</a:t>
            </a:r>
            <a:br>
              <a:rPr lang="en-US"/>
            </a:b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three Vs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Velocity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Need to be able to process data faster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Handle very large numbers of data elements/sec incoming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Variety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Not just the same old columns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New formats, new sources, new details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Volume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Massive volumes are becoming normal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Collecting the next level of data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Bank Trades, Website interactions, shopping experiences, etc</a:t>
            </a:r>
            <a:endParaRPr sz="20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My Big Data definition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Any data storage and analysis that: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Cannot be processed on a single machine in a timely manner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Over time needs more computation and resources than a fixed size system can provide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Origins of Big Data - 1997</a:t>
            </a:r>
            <a:endParaRPr sz="4000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8687"/>
            <a:ext cx="9144000" cy="47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Map Reduce 2008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